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</p:sldIdLst>
  <p:sldSz cx="12192000" cy="6858000"/>
  <p:notesSz cx="6797675" cy="992822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33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53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1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39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99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97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2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29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2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55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0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CEF5482-568A-9463-C672-BC6D644DF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39511" y="-72076"/>
            <a:ext cx="8582352" cy="4875036"/>
          </a:xfrm>
          <a:custGeom>
            <a:avLst/>
            <a:gdLst>
              <a:gd name="connsiteX0" fmla="*/ 1259133 w 8582352"/>
              <a:gd name="connsiteY0" fmla="*/ 1707 h 4875036"/>
              <a:gd name="connsiteX1" fmla="*/ 29139 w 8582352"/>
              <a:gd name="connsiteY1" fmla="*/ 317762 h 4875036"/>
              <a:gd name="connsiteX2" fmla="*/ 0 w 8582352"/>
              <a:gd name="connsiteY2" fmla="*/ 333585 h 4875036"/>
              <a:gd name="connsiteX3" fmla="*/ 79271 w 8582352"/>
              <a:gd name="connsiteY3" fmla="*/ 4875036 h 4875036"/>
              <a:gd name="connsiteX4" fmla="*/ 8582352 w 8582352"/>
              <a:gd name="connsiteY4" fmla="*/ 4726614 h 4875036"/>
              <a:gd name="connsiteX5" fmla="*/ 3064323 w 8582352"/>
              <a:gd name="connsiteY5" fmla="*/ 550287 h 4875036"/>
              <a:gd name="connsiteX6" fmla="*/ 3002736 w 8582352"/>
              <a:gd name="connsiteY6" fmla="*/ 506058 h 4875036"/>
              <a:gd name="connsiteX7" fmla="*/ 1429589 w 8582352"/>
              <a:gd name="connsiteY7" fmla="*/ 840 h 4875036"/>
              <a:gd name="connsiteX8" fmla="*/ 1259133 w 8582352"/>
              <a:gd name="connsiteY8" fmla="*/ 1707 h 487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2352" h="4875036">
                <a:moveTo>
                  <a:pt x="1259133" y="1707"/>
                </a:moveTo>
                <a:cubicBezTo>
                  <a:pt x="833461" y="16212"/>
                  <a:pt x="412733" y="123046"/>
                  <a:pt x="29139" y="317762"/>
                </a:cubicBezTo>
                <a:lnTo>
                  <a:pt x="0" y="333585"/>
                </a:lnTo>
                <a:lnTo>
                  <a:pt x="79271" y="4875036"/>
                </a:lnTo>
                <a:lnTo>
                  <a:pt x="8582352" y="4726614"/>
                </a:lnTo>
                <a:lnTo>
                  <a:pt x="3064323" y="550287"/>
                </a:lnTo>
                <a:lnTo>
                  <a:pt x="3002736" y="506058"/>
                </a:lnTo>
                <a:cubicBezTo>
                  <a:pt x="2522288" y="179187"/>
                  <a:pt x="1975404" y="13891"/>
                  <a:pt x="1429589" y="840"/>
                </a:cubicBezTo>
                <a:cubicBezTo>
                  <a:pt x="1372734" y="-519"/>
                  <a:pt x="1315889" y="-227"/>
                  <a:pt x="1259133" y="1707"/>
                </a:cubicBezTo>
                <a:close/>
              </a:path>
            </a:pathLst>
          </a:custGeom>
          <a:gradFill>
            <a:gsLst>
              <a:gs pos="22000">
                <a:schemeClr val="bg2">
                  <a:alpha val="80000"/>
                </a:schemeClr>
              </a:gs>
              <a:gs pos="100000">
                <a:schemeClr val="accent1">
                  <a:lumMod val="60000"/>
                  <a:lumOff val="40000"/>
                  <a:alpha val="86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2F59787-BA06-C156-5FCE-F73290264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7142" y="691723"/>
            <a:ext cx="10051156" cy="896819"/>
          </a:xfrm>
        </p:spPr>
        <p:txBody>
          <a:bodyPr>
            <a:normAutofit/>
          </a:bodyPr>
          <a:lstStyle/>
          <a:p>
            <a:r>
              <a:rPr lang="sk-SK" dirty="0"/>
              <a:t>Zber obnoseného a nepotrebného šatstva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47FB74D-7063-F180-1E0C-BE66DDD31D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7144" y="1873044"/>
            <a:ext cx="3349214" cy="1555955"/>
          </a:xfrm>
        </p:spPr>
        <p:txBody>
          <a:bodyPr>
            <a:normAutofit fontScale="85000" lnSpcReduction="10000"/>
          </a:bodyPr>
          <a:lstStyle/>
          <a:p>
            <a:r>
              <a:rPr lang="sk-SK" dirty="0"/>
              <a:t>Šatstvo letné, zimné a to najmä vypraté  je potrebné zabaliť do priesvitného igelitového vreca tak, aby nedošlo k znehodnoteniu pri vývoze.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38784C3-11AE-0BE2-6339-1A2BDAC7F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740000" flipV="1">
            <a:off x="7888979" y="5014859"/>
            <a:ext cx="4324338" cy="1889417"/>
          </a:xfrm>
          <a:custGeom>
            <a:avLst/>
            <a:gdLst>
              <a:gd name="connsiteX0" fmla="*/ 26412 w 4324338"/>
              <a:gd name="connsiteY0" fmla="*/ 1889417 h 1889417"/>
              <a:gd name="connsiteX1" fmla="*/ 4324338 w 4324338"/>
              <a:gd name="connsiteY1" fmla="*/ 1814397 h 1889417"/>
              <a:gd name="connsiteX2" fmla="*/ 2459858 w 4324338"/>
              <a:gd name="connsiteY2" fmla="*/ 403264 h 1889417"/>
              <a:gd name="connsiteX3" fmla="*/ 2414726 w 4324338"/>
              <a:gd name="connsiteY3" fmla="*/ 370852 h 1889417"/>
              <a:gd name="connsiteX4" fmla="*/ 1261883 w 4324338"/>
              <a:gd name="connsiteY4" fmla="*/ 615 h 1889417"/>
              <a:gd name="connsiteX5" fmla="*/ 70385 w 4324338"/>
              <a:gd name="connsiteY5" fmla="*/ 326182 h 1889417"/>
              <a:gd name="connsiteX6" fmla="*/ 0 w 4324338"/>
              <a:gd name="connsiteY6" fmla="*/ 376291 h 188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4338" h="1889417">
                <a:moveTo>
                  <a:pt x="26412" y="1889417"/>
                </a:moveTo>
                <a:lnTo>
                  <a:pt x="4324338" y="1814397"/>
                </a:lnTo>
                <a:lnTo>
                  <a:pt x="2459858" y="403264"/>
                </a:lnTo>
                <a:lnTo>
                  <a:pt x="2414726" y="370852"/>
                </a:lnTo>
                <a:cubicBezTo>
                  <a:pt x="2062641" y="131313"/>
                  <a:pt x="1661870" y="10180"/>
                  <a:pt x="1261883" y="615"/>
                </a:cubicBezTo>
                <a:cubicBezTo>
                  <a:pt x="845229" y="-9347"/>
                  <a:pt x="429425" y="101751"/>
                  <a:pt x="70385" y="326182"/>
                </a:cubicBezTo>
                <a:lnTo>
                  <a:pt x="0" y="376291"/>
                </a:lnTo>
                <a:close/>
              </a:path>
            </a:pathLst>
          </a:custGeom>
          <a:gradFill>
            <a:gsLst>
              <a:gs pos="27000">
                <a:schemeClr val="bg2">
                  <a:alpha val="80000"/>
                </a:schemeClr>
              </a:gs>
              <a:gs pos="100000">
                <a:schemeClr val="accent1">
                  <a:lumMod val="60000"/>
                  <a:lumOff val="40000"/>
                  <a:alpha val="92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A7AD0A0-15F1-5440-6B20-5F8F378FACB8}"/>
              </a:ext>
            </a:extLst>
          </p:cNvPr>
          <p:cNvSpPr txBox="1"/>
          <p:nvPr/>
        </p:nvSpPr>
        <p:spPr>
          <a:xfrm>
            <a:off x="4695983" y="2123268"/>
            <a:ext cx="52269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>
                <a:solidFill>
                  <a:srgbClr val="008000"/>
                </a:solidFill>
              </a:rPr>
              <a:t>Zbierame</a:t>
            </a:r>
          </a:p>
          <a:p>
            <a:r>
              <a:rPr lang="sk-SK" sz="2000" dirty="0"/>
              <a:t>- pánske, dámske a detské oblečenie </a:t>
            </a:r>
          </a:p>
          <a:p>
            <a:r>
              <a:rPr lang="sk-SK" sz="2000" dirty="0"/>
              <a:t>- opasky, kabelky, topánky a bytový textil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3232421B-8CC7-39D8-485F-4B1F6782ACEF}"/>
              </a:ext>
            </a:extLst>
          </p:cNvPr>
          <p:cNvSpPr txBox="1"/>
          <p:nvPr/>
        </p:nvSpPr>
        <p:spPr>
          <a:xfrm>
            <a:off x="4695983" y="3429001"/>
            <a:ext cx="726495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>
                <a:solidFill>
                  <a:srgbClr val="FF0000"/>
                </a:solidFill>
              </a:rPr>
              <a:t>Nezbierame</a:t>
            </a:r>
          </a:p>
          <a:p>
            <a:r>
              <a:rPr lang="sk-SK" sz="2000" dirty="0"/>
              <a:t>- textilný odpad nevhodný na ďalšie použitie</a:t>
            </a:r>
          </a:p>
          <a:p>
            <a:r>
              <a:rPr lang="sk-SK" sz="2000" dirty="0"/>
              <a:t>- </a:t>
            </a:r>
            <a:r>
              <a:rPr lang="sk-SK" sz="2000" b="1" dirty="0"/>
              <a:t>znehodnotený, poškodený, špinavý a nepoužiteľný textil</a:t>
            </a:r>
          </a:p>
          <a:p>
            <a:endParaRPr lang="sk-SK" dirty="0"/>
          </a:p>
        </p:txBody>
      </p:sp>
      <p:pic>
        <p:nvPicPr>
          <p:cNvPr id="8" name="Obrázok 7" descr="Obrázok, na ktorom je ošatenie, žltý, mikina, mikina s kapucňou&#10;&#10;Automaticky generovaný popis">
            <a:extLst>
              <a:ext uri="{FF2B5EF4-FFF2-40B4-BE49-F238E27FC236}">
                <a16:creationId xmlns:a16="http://schemas.microsoft.com/office/drawing/2014/main" id="{797E7356-27D5-047D-953B-35CE81E3B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23" y="4936965"/>
            <a:ext cx="2247900" cy="1685925"/>
          </a:xfrm>
          <a:prstGeom prst="rect">
            <a:avLst/>
          </a:prstGeom>
        </p:spPr>
      </p:pic>
      <p:pic>
        <p:nvPicPr>
          <p:cNvPr id="12" name="Obrázok 11" descr="Obrázok, na ktorom je ošatenie, kabát, móda&#10;&#10;Automaticky generovaný popis">
            <a:extLst>
              <a:ext uri="{FF2B5EF4-FFF2-40B4-BE49-F238E27FC236}">
                <a16:creationId xmlns:a16="http://schemas.microsoft.com/office/drawing/2014/main" id="{6B0D67F4-696E-BDF5-37FF-43FC72967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007" y="1855855"/>
            <a:ext cx="1921376" cy="1685924"/>
          </a:xfrm>
          <a:prstGeom prst="rect">
            <a:avLst/>
          </a:prstGeom>
        </p:spPr>
      </p:pic>
      <p:pic>
        <p:nvPicPr>
          <p:cNvPr id="15" name="Obrázok 14" descr="Obrázok, na ktorom je ošatenie, nohavice&#10;&#10;Automaticky generovaný popis">
            <a:extLst>
              <a:ext uri="{FF2B5EF4-FFF2-40B4-BE49-F238E27FC236}">
                <a16:creationId xmlns:a16="http://schemas.microsoft.com/office/drawing/2014/main" id="{0036BBF1-6948-1238-5727-2C699ACCB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392" y="4299641"/>
            <a:ext cx="1865376" cy="1865376"/>
          </a:xfrm>
          <a:prstGeom prst="rect">
            <a:avLst/>
          </a:prstGeom>
        </p:spPr>
      </p:pic>
      <p:pic>
        <p:nvPicPr>
          <p:cNvPr id="17" name="Obrázok 16" descr="Obrázok, na ktorom je náčrt, kresba, obrysy, ilustrácia&#10;&#10;Automaticky generovaný popis">
            <a:extLst>
              <a:ext uri="{FF2B5EF4-FFF2-40B4-BE49-F238E27FC236}">
                <a16:creationId xmlns:a16="http://schemas.microsoft.com/office/drawing/2014/main" id="{45525311-9BAF-CD85-CFF4-187F78868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116" y="4765876"/>
            <a:ext cx="1666082" cy="1292662"/>
          </a:xfrm>
          <a:prstGeom prst="rect">
            <a:avLst/>
          </a:prstGeom>
        </p:spPr>
      </p:pic>
      <p:pic>
        <p:nvPicPr>
          <p:cNvPr id="1027" name="Obrázok 3">
            <a:extLst>
              <a:ext uri="{FF2B5EF4-FFF2-40B4-BE49-F238E27FC236}">
                <a16:creationId xmlns:a16="http://schemas.microsoft.com/office/drawing/2014/main" id="{35BF59F6-8446-EF6A-D2A2-848A075EE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785" y="5979075"/>
            <a:ext cx="21050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736650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AnalogousFromLightSeedLeftStep">
      <a:dk1>
        <a:srgbClr val="000000"/>
      </a:dk1>
      <a:lt1>
        <a:srgbClr val="FFFFFF"/>
      </a:lt1>
      <a:dk2>
        <a:srgbClr val="243541"/>
      </a:dk2>
      <a:lt2>
        <a:srgbClr val="E2E8E7"/>
      </a:lt2>
      <a:accent1>
        <a:srgbClr val="C6969C"/>
      </a:accent1>
      <a:accent2>
        <a:srgbClr val="BA7F9F"/>
      </a:accent2>
      <a:accent3>
        <a:srgbClr val="C492C2"/>
      </a:accent3>
      <a:accent4>
        <a:srgbClr val="A47FBA"/>
      </a:accent4>
      <a:accent5>
        <a:srgbClr val="A096C6"/>
      </a:accent5>
      <a:accent6>
        <a:srgbClr val="7F8BBA"/>
      </a:accent6>
      <a:hlink>
        <a:srgbClr val="568E87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</TotalTime>
  <Words>63</Words>
  <Application>Microsoft Office PowerPoint</Application>
  <PresentationFormat>Širokouhlá</PresentationFormat>
  <Paragraphs>8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4" baseType="lpstr">
      <vt:lpstr>Arial</vt:lpstr>
      <vt:lpstr>Neue Haas Grotesk Text Pro</vt:lpstr>
      <vt:lpstr>SwellVTI</vt:lpstr>
      <vt:lpstr>Zber obnoseného a nepotrebného šatstva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Zber obnoseného a nepotrebného šatstva</dc:title>
  <dc:creator>Katarina Krajciova</dc:creator>
  <cp:lastModifiedBy>Obec Vitkovce</cp:lastModifiedBy>
  <cp:revision>3</cp:revision>
  <cp:lastPrinted>2023-09-19T06:14:43Z</cp:lastPrinted>
  <dcterms:created xsi:type="dcterms:W3CDTF">2023-07-20T08:49:49Z</dcterms:created>
  <dcterms:modified xsi:type="dcterms:W3CDTF">2023-09-19T06:14:55Z</dcterms:modified>
</cp:coreProperties>
</file>